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標楷體" panose="03000509000000000000" pitchFamily="65" charset="-12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useoModerno Medium" panose="02020500000000000000" charset="0"/>
      <p:regular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呈 林" userId="1a3f38402033a38d" providerId="LiveId" clId="{A5F04176-396C-4688-95BA-65D6DF65CFE0}"/>
    <pc:docChg chg="custSel addSld modSld sldOrd modMainMaster">
      <pc:chgData name="呈 林" userId="1a3f38402033a38d" providerId="LiveId" clId="{A5F04176-396C-4688-95BA-65D6DF65CFE0}" dt="2025-05-09T11:45:09.281" v="347" actId="1076"/>
      <pc:docMkLst>
        <pc:docMk/>
      </pc:docMkLst>
      <pc:sldChg chg="delSp modSp mod ord">
        <pc:chgData name="呈 林" userId="1a3f38402033a38d" providerId="LiveId" clId="{A5F04176-396C-4688-95BA-65D6DF65CFE0}" dt="2025-05-09T11:29:49.617" v="95" actId="1076"/>
        <pc:sldMkLst>
          <pc:docMk/>
          <pc:sldMk cId="0" sldId="256"/>
        </pc:sldMkLst>
        <pc:spChg chg="mod">
          <ac:chgData name="呈 林" userId="1a3f38402033a38d" providerId="LiveId" clId="{A5F04176-396C-4688-95BA-65D6DF65CFE0}" dt="2025-05-09T11:29:25.825" v="86" actId="404"/>
          <ac:spMkLst>
            <pc:docMk/>
            <pc:sldMk cId="0" sldId="256"/>
            <ac:spMk id="4" creationId="{00000000-0000-0000-0000-000000000000}"/>
          </ac:spMkLst>
        </pc:spChg>
        <pc:spChg chg="mod">
          <ac:chgData name="呈 林" userId="1a3f38402033a38d" providerId="LiveId" clId="{A5F04176-396C-4688-95BA-65D6DF65CFE0}" dt="2025-05-09T11:29:49.617" v="95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呈 林" userId="1a3f38402033a38d" providerId="LiveId" clId="{A5F04176-396C-4688-95BA-65D6DF65CFE0}" dt="2025-05-09T11:29:46.996" v="94" actId="1076"/>
          <ac:spMkLst>
            <pc:docMk/>
            <pc:sldMk cId="0" sldId="256"/>
            <ac:spMk id="6" creationId="{00000000-0000-0000-0000-000000000000}"/>
          </ac:spMkLst>
        </pc:spChg>
        <pc:spChg chg="del">
          <ac:chgData name="呈 林" userId="1a3f38402033a38d" providerId="LiveId" clId="{A5F04176-396C-4688-95BA-65D6DF65CFE0}" dt="2025-05-09T11:29:37.221" v="90" actId="478"/>
          <ac:spMkLst>
            <pc:docMk/>
            <pc:sldMk cId="0" sldId="256"/>
            <ac:spMk id="9" creationId="{00000000-0000-0000-0000-000000000000}"/>
          </ac:spMkLst>
        </pc:spChg>
        <pc:picChg chg="del">
          <ac:chgData name="呈 林" userId="1a3f38402033a38d" providerId="LiveId" clId="{A5F04176-396C-4688-95BA-65D6DF65CFE0}" dt="2025-05-09T11:29:38.367" v="91" actId="478"/>
          <ac:picMkLst>
            <pc:docMk/>
            <pc:sldMk cId="0" sldId="256"/>
            <ac:picMk id="8" creationId="{00000000-0000-0000-0000-000000000000}"/>
          </ac:picMkLst>
        </pc:picChg>
      </pc:sldChg>
      <pc:sldChg chg="modSp mod">
        <pc:chgData name="呈 林" userId="1a3f38402033a38d" providerId="LiveId" clId="{A5F04176-396C-4688-95BA-65D6DF65CFE0}" dt="2025-05-09T11:36:56.207" v="296" actId="403"/>
        <pc:sldMkLst>
          <pc:docMk/>
          <pc:sldMk cId="0" sldId="257"/>
        </pc:sldMkLst>
        <pc:spChg chg="mod">
          <ac:chgData name="呈 林" userId="1a3f38402033a38d" providerId="LiveId" clId="{A5F04176-396C-4688-95BA-65D6DF65CFE0}" dt="2025-05-05T10:38:56.864" v="0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呈 林" userId="1a3f38402033a38d" providerId="LiveId" clId="{A5F04176-396C-4688-95BA-65D6DF65CFE0}" dt="2025-05-09T11:36:51.334" v="293" actId="255"/>
          <ac:spMkLst>
            <pc:docMk/>
            <pc:sldMk cId="0" sldId="257"/>
            <ac:spMk id="22" creationId="{00000000-0000-0000-0000-000000000000}"/>
          </ac:spMkLst>
        </pc:spChg>
        <pc:spChg chg="mod">
          <ac:chgData name="呈 林" userId="1a3f38402033a38d" providerId="LiveId" clId="{A5F04176-396C-4688-95BA-65D6DF65CFE0}" dt="2025-05-09T11:36:56.207" v="296" actId="403"/>
          <ac:spMkLst>
            <pc:docMk/>
            <pc:sldMk cId="0" sldId="257"/>
            <ac:spMk id="23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3:11.231" v="300" actId="403"/>
        <pc:sldMkLst>
          <pc:docMk/>
          <pc:sldMk cId="0" sldId="258"/>
        </pc:sldMkLst>
        <pc:spChg chg="mod">
          <ac:chgData name="呈 林" userId="1a3f38402033a38d" providerId="LiveId" clId="{A5F04176-396C-4688-95BA-65D6DF65CFE0}" dt="2025-05-09T11:43:04.068" v="298" actId="403"/>
          <ac:spMkLst>
            <pc:docMk/>
            <pc:sldMk cId="0" sldId="258"/>
            <ac:spMk id="19" creationId="{00000000-0000-0000-0000-000000000000}"/>
          </ac:spMkLst>
        </pc:spChg>
        <pc:spChg chg="mod">
          <ac:chgData name="呈 林" userId="1a3f38402033a38d" providerId="LiveId" clId="{A5F04176-396C-4688-95BA-65D6DF65CFE0}" dt="2025-05-09T11:43:11.231" v="300" actId="403"/>
          <ac:spMkLst>
            <pc:docMk/>
            <pc:sldMk cId="0" sldId="258"/>
            <ac:spMk id="20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3:51.598" v="318" actId="403"/>
        <pc:sldMkLst>
          <pc:docMk/>
          <pc:sldMk cId="0" sldId="259"/>
        </pc:sldMkLst>
        <pc:spChg chg="mod">
          <ac:chgData name="呈 林" userId="1a3f38402033a38d" providerId="LiveId" clId="{A5F04176-396C-4688-95BA-65D6DF65CFE0}" dt="2025-05-09T11:43:21.829" v="302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呈 林" userId="1a3f38402033a38d" providerId="LiveId" clId="{A5F04176-396C-4688-95BA-65D6DF65CFE0}" dt="2025-05-09T11:43:25.209" v="304" actId="403"/>
          <ac:spMkLst>
            <pc:docMk/>
            <pc:sldMk cId="0" sldId="259"/>
            <ac:spMk id="5" creationId="{00000000-0000-0000-0000-000000000000}"/>
          </ac:spMkLst>
        </pc:spChg>
        <pc:spChg chg="mod">
          <ac:chgData name="呈 林" userId="1a3f38402033a38d" providerId="LiveId" clId="{A5F04176-396C-4688-95BA-65D6DF65CFE0}" dt="2025-05-09T11:43:31.608" v="308" actId="403"/>
          <ac:spMkLst>
            <pc:docMk/>
            <pc:sldMk cId="0" sldId="259"/>
            <ac:spMk id="7" creationId="{00000000-0000-0000-0000-000000000000}"/>
          </ac:spMkLst>
        </pc:spChg>
        <pc:spChg chg="mod">
          <ac:chgData name="呈 林" userId="1a3f38402033a38d" providerId="LiveId" clId="{A5F04176-396C-4688-95BA-65D6DF65CFE0}" dt="2025-05-09T11:43:35.158" v="310" actId="403"/>
          <ac:spMkLst>
            <pc:docMk/>
            <pc:sldMk cId="0" sldId="259"/>
            <ac:spMk id="8" creationId="{00000000-0000-0000-0000-000000000000}"/>
          </ac:spMkLst>
        </pc:spChg>
        <pc:spChg chg="mod">
          <ac:chgData name="呈 林" userId="1a3f38402033a38d" providerId="LiveId" clId="{A5F04176-396C-4688-95BA-65D6DF65CFE0}" dt="2025-05-09T11:43:40.675" v="313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呈 林" userId="1a3f38402033a38d" providerId="LiveId" clId="{A5F04176-396C-4688-95BA-65D6DF65CFE0}" dt="2025-05-09T11:43:48.312" v="316" actId="403"/>
          <ac:spMkLst>
            <pc:docMk/>
            <pc:sldMk cId="0" sldId="259"/>
            <ac:spMk id="11" creationId="{00000000-0000-0000-0000-000000000000}"/>
          </ac:spMkLst>
        </pc:spChg>
        <pc:spChg chg="mod">
          <ac:chgData name="呈 林" userId="1a3f38402033a38d" providerId="LiveId" clId="{A5F04176-396C-4688-95BA-65D6DF65CFE0}" dt="2025-05-09T11:43:51.598" v="318" actId="403"/>
          <ac:spMkLst>
            <pc:docMk/>
            <pc:sldMk cId="0" sldId="259"/>
            <ac:spMk id="12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4:03.512" v="322" actId="403"/>
        <pc:sldMkLst>
          <pc:docMk/>
          <pc:sldMk cId="0" sldId="260"/>
        </pc:sldMkLst>
        <pc:spChg chg="mod">
          <ac:chgData name="呈 林" userId="1a3f38402033a38d" providerId="LiveId" clId="{A5F04176-396C-4688-95BA-65D6DF65CFE0}" dt="2025-05-09T11:43:59.513" v="320" actId="403"/>
          <ac:spMkLst>
            <pc:docMk/>
            <pc:sldMk cId="0" sldId="260"/>
            <ac:spMk id="22" creationId="{00000000-0000-0000-0000-000000000000}"/>
          </ac:spMkLst>
        </pc:spChg>
        <pc:spChg chg="mod">
          <ac:chgData name="呈 林" userId="1a3f38402033a38d" providerId="LiveId" clId="{A5F04176-396C-4688-95BA-65D6DF65CFE0}" dt="2025-05-09T11:44:03.512" v="322" actId="403"/>
          <ac:spMkLst>
            <pc:docMk/>
            <pc:sldMk cId="0" sldId="260"/>
            <ac:spMk id="23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4:25.086" v="329" actId="403"/>
        <pc:sldMkLst>
          <pc:docMk/>
          <pc:sldMk cId="0" sldId="261"/>
        </pc:sldMkLst>
        <pc:spChg chg="mod">
          <ac:chgData name="呈 林" userId="1a3f38402033a38d" providerId="LiveId" clId="{A5F04176-396C-4688-95BA-65D6DF65CFE0}" dt="2025-05-09T11:44:21.016" v="325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呈 林" userId="1a3f38402033a38d" providerId="LiveId" clId="{A5F04176-396C-4688-95BA-65D6DF65CFE0}" dt="2025-05-09T11:44:25.086" v="329" actId="403"/>
          <ac:spMkLst>
            <pc:docMk/>
            <pc:sldMk cId="0" sldId="261"/>
            <ac:spMk id="9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4:36.738" v="338" actId="403"/>
        <pc:sldMkLst>
          <pc:docMk/>
          <pc:sldMk cId="0" sldId="262"/>
        </pc:sldMkLst>
        <pc:spChg chg="mod">
          <ac:chgData name="呈 林" userId="1a3f38402033a38d" providerId="LiveId" clId="{A5F04176-396C-4688-95BA-65D6DF65CFE0}" dt="2025-05-09T11:44:30.756" v="333" actId="403"/>
          <ac:spMkLst>
            <pc:docMk/>
            <pc:sldMk cId="0" sldId="262"/>
            <ac:spMk id="25" creationId="{00000000-0000-0000-0000-000000000000}"/>
          </ac:spMkLst>
        </pc:spChg>
        <pc:spChg chg="mod">
          <ac:chgData name="呈 林" userId="1a3f38402033a38d" providerId="LiveId" clId="{A5F04176-396C-4688-95BA-65D6DF65CFE0}" dt="2025-05-09T11:44:36.738" v="338" actId="403"/>
          <ac:spMkLst>
            <pc:docMk/>
            <pc:sldMk cId="0" sldId="262"/>
            <ac:spMk id="26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4:58.681" v="342" actId="403"/>
        <pc:sldMkLst>
          <pc:docMk/>
          <pc:sldMk cId="0" sldId="264"/>
        </pc:sldMkLst>
        <pc:spChg chg="mod">
          <ac:chgData name="呈 林" userId="1a3f38402033a38d" providerId="LiveId" clId="{A5F04176-396C-4688-95BA-65D6DF65CFE0}" dt="2025-05-09T11:44:56.490" v="340" actId="403"/>
          <ac:spMkLst>
            <pc:docMk/>
            <pc:sldMk cId="0" sldId="264"/>
            <ac:spMk id="22" creationId="{00000000-0000-0000-0000-000000000000}"/>
          </ac:spMkLst>
        </pc:spChg>
        <pc:spChg chg="mod">
          <ac:chgData name="呈 林" userId="1a3f38402033a38d" providerId="LiveId" clId="{A5F04176-396C-4688-95BA-65D6DF65CFE0}" dt="2025-05-09T11:44:58.681" v="342" actId="403"/>
          <ac:spMkLst>
            <pc:docMk/>
            <pc:sldMk cId="0" sldId="264"/>
            <ac:spMk id="23" creationId="{00000000-0000-0000-0000-000000000000}"/>
          </ac:spMkLst>
        </pc:spChg>
      </pc:sldChg>
      <pc:sldChg chg="modSp mod">
        <pc:chgData name="呈 林" userId="1a3f38402033a38d" providerId="LiveId" clId="{A5F04176-396C-4688-95BA-65D6DF65CFE0}" dt="2025-05-09T11:45:09.281" v="347" actId="1076"/>
        <pc:sldMkLst>
          <pc:docMk/>
          <pc:sldMk cId="0" sldId="265"/>
        </pc:sldMkLst>
        <pc:spChg chg="mod">
          <ac:chgData name="呈 林" userId="1a3f38402033a38d" providerId="LiveId" clId="{A5F04176-396C-4688-95BA-65D6DF65CFE0}" dt="2025-05-09T11:45:03.534" v="344" actId="403"/>
          <ac:spMkLst>
            <pc:docMk/>
            <pc:sldMk cId="0" sldId="265"/>
            <ac:spMk id="16" creationId="{00000000-0000-0000-0000-000000000000}"/>
          </ac:spMkLst>
        </pc:spChg>
        <pc:spChg chg="mod">
          <ac:chgData name="呈 林" userId="1a3f38402033a38d" providerId="LiveId" clId="{A5F04176-396C-4688-95BA-65D6DF65CFE0}" dt="2025-05-09T11:45:09.281" v="347" actId="1076"/>
          <ac:spMkLst>
            <pc:docMk/>
            <pc:sldMk cId="0" sldId="265"/>
            <ac:spMk id="17" creationId="{00000000-0000-0000-0000-000000000000}"/>
          </ac:spMkLst>
        </pc:spChg>
      </pc:sldChg>
      <pc:sldChg chg="addSp modSp new mod">
        <pc:chgData name="呈 林" userId="1a3f38402033a38d" providerId="LiveId" clId="{A5F04176-396C-4688-95BA-65D6DF65CFE0}" dt="2025-05-09T11:35:33.265" v="292" actId="1076"/>
        <pc:sldMkLst>
          <pc:docMk/>
          <pc:sldMk cId="2657038294" sldId="266"/>
        </pc:sldMkLst>
        <pc:spChg chg="add mod">
          <ac:chgData name="呈 林" userId="1a3f38402033a38d" providerId="LiveId" clId="{A5F04176-396C-4688-95BA-65D6DF65CFE0}" dt="2025-05-09T11:34:51.434" v="283" actId="403"/>
          <ac:spMkLst>
            <pc:docMk/>
            <pc:sldMk cId="2657038294" sldId="266"/>
            <ac:spMk id="2" creationId="{F525631D-AD8C-46FF-B563-6F59F75D93B8}"/>
          </ac:spMkLst>
        </pc:spChg>
        <pc:spChg chg="add mod">
          <ac:chgData name="呈 林" userId="1a3f38402033a38d" providerId="LiveId" clId="{A5F04176-396C-4688-95BA-65D6DF65CFE0}" dt="2025-05-09T11:35:33.265" v="292" actId="1076"/>
          <ac:spMkLst>
            <pc:docMk/>
            <pc:sldMk cId="2657038294" sldId="266"/>
            <ac:spMk id="5" creationId="{97C908CE-D47B-429D-9689-854C65D41244}"/>
          </ac:spMkLst>
        </pc:spChg>
        <pc:picChg chg="add mod ord">
          <ac:chgData name="呈 林" userId="1a3f38402033a38d" providerId="LiveId" clId="{A5F04176-396C-4688-95BA-65D6DF65CFE0}" dt="2025-05-09T11:26:06.037" v="80" actId="14100"/>
          <ac:picMkLst>
            <pc:docMk/>
            <pc:sldMk cId="2657038294" sldId="266"/>
            <ac:picMk id="4" creationId="{F2153C05-BD05-4D93-8656-485982CE7AD4}"/>
          </ac:picMkLst>
        </pc:picChg>
      </pc:sldChg>
      <pc:sldMasterChg chg="modSldLayout">
        <pc:chgData name="呈 林" userId="1a3f38402033a38d" providerId="LiveId" clId="{A5F04176-396C-4688-95BA-65D6DF65CFE0}" dt="2025-05-09T11:23:32.558" v="71"/>
        <pc:sldMasterMkLst>
          <pc:docMk/>
          <pc:sldMasterMk cId="1008388552" sldId="2147483660"/>
        </pc:sldMasterMkLst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1415829508" sldId="2147483678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15829508" sldId="2147483678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15829508" sldId="2147483678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1415829508" sldId="2147483678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3473001660" sldId="2147483679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473001660" sldId="2147483679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473001660" sldId="2147483679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3473001660" sldId="2147483679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3313293443" sldId="2147483680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13293443" sldId="2147483680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13293443" sldId="2147483680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3313293443" sldId="2147483680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3324658361" sldId="2147483681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24658361" sldId="2147483681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24658361" sldId="2147483681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3324658361" sldId="2147483681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3315879131" sldId="2147483682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15879131" sldId="2147483682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3315879131" sldId="2147483682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3315879131" sldId="2147483682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1434935198" sldId="2147483683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34935198" sldId="2147483683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34935198" sldId="2147483683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1434935198" sldId="2147483683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1413852545" sldId="2147483684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13852545" sldId="2147483684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1413852545" sldId="2147483684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1413852545" sldId="2147483684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2265330769" sldId="2147483685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265330769" sldId="2147483685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265330769" sldId="2147483685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2265330769" sldId="2147483685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2896931021" sldId="2147483686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896931021" sldId="2147483686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896931021" sldId="2147483686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2896931021" sldId="2147483686"/>
              <ac:picMk id="4" creationId="{00000000-0000-0000-0000-000000000000}"/>
            </ac:picMkLst>
          </pc:picChg>
        </pc:sldLayoutChg>
        <pc:sldLayoutChg chg="addSp delSp">
          <pc:chgData name="呈 林" userId="1a3f38402033a38d" providerId="LiveId" clId="{A5F04176-396C-4688-95BA-65D6DF65CFE0}" dt="2025-05-09T11:23:32.558" v="71"/>
          <pc:sldLayoutMkLst>
            <pc:docMk/>
            <pc:sldMasterMk cId="1008388552" sldId="2147483660"/>
            <pc:sldLayoutMk cId="24598060" sldId="2147483687"/>
          </pc:sldLayoutMkLst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4598060" sldId="2147483687"/>
              <ac:spMk id="2" creationId="{00000000-0000-0000-0000-000000000000}"/>
            </ac:spMkLst>
          </pc:spChg>
          <pc:spChg chg="add del">
            <ac:chgData name="呈 林" userId="1a3f38402033a38d" providerId="LiveId" clId="{A5F04176-396C-4688-95BA-65D6DF65CFE0}" dt="2025-05-09T11:23:32.558" v="71"/>
            <ac:spMkLst>
              <pc:docMk/>
              <pc:sldMasterMk cId="1008388552" sldId="2147483660"/>
              <pc:sldLayoutMk cId="24598060" sldId="2147483687"/>
              <ac:spMk id="3" creationId="{00000000-0000-0000-0000-000000000000}"/>
            </ac:spMkLst>
          </pc:spChg>
          <pc:picChg chg="add del">
            <ac:chgData name="呈 林" userId="1a3f38402033a38d" providerId="LiveId" clId="{A5F04176-396C-4688-95BA-65D6DF65CFE0}" dt="2025-05-09T11:23:32.558" v="71"/>
            <ac:picMkLst>
              <pc:docMk/>
              <pc:sldMasterMk cId="1008388552" sldId="2147483660"/>
              <pc:sldLayoutMk cId="24598060" sldId="2147483687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55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2153C05-BD05-4D93-8656-485982CE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12007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525631D-AD8C-46FF-B563-6F59F75D93B8}"/>
              </a:ext>
            </a:extLst>
          </p:cNvPr>
          <p:cNvSpPr txBox="1"/>
          <p:nvPr/>
        </p:nvSpPr>
        <p:spPr>
          <a:xfrm>
            <a:off x="-1651635" y="551452"/>
            <a:ext cx="85153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useoModerno Medium" pitchFamily="34" charset="-120"/>
              </a:rPr>
              <a:t>智慧家居</a:t>
            </a:r>
            <a:endParaRPr lang="en-US" altLang="zh-TW" sz="48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useoModerno Medium" pitchFamily="34" charset="-120"/>
            </a:endParaRPr>
          </a:p>
          <a:p>
            <a:pPr algn="ctr"/>
            <a:r>
              <a:rPr lang="zh-TW" altLang="en-US" sz="48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useoModerno Medium" pitchFamily="34" charset="-120"/>
              </a:rPr>
              <a:t>未來生活新趨勢</a:t>
            </a:r>
            <a:endParaRPr lang="en-US" altLang="zh-TW" sz="48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useoModerno Medium" pitchFamily="34" charset="-120"/>
            </a:endParaRPr>
          </a:p>
          <a:p>
            <a:endParaRPr lang="en-US" altLang="zh-TW" sz="4000" b="1" dirty="0">
              <a:solidFill>
                <a:schemeClr val="tx1">
                  <a:lumMod val="95000"/>
                  <a:lumOff val="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useoModerno Medium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C908CE-D47B-429D-9689-854C65D41244}"/>
              </a:ext>
            </a:extLst>
          </p:cNvPr>
          <p:cNvSpPr txBox="1"/>
          <p:nvPr/>
        </p:nvSpPr>
        <p:spPr>
          <a:xfrm>
            <a:off x="594360" y="3806190"/>
            <a:ext cx="5897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C110252123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鄭穎丞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C110252127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林侑呈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C110252228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謝東磬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C110252240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江宗翰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蔡正雄教授、江柏叡教授</a:t>
            </a:r>
            <a:endParaRPr lang="zh-TW" altLang="en-US" dirty="0">
              <a:solidFill>
                <a:schemeClr val="bg1">
                  <a:lumMod val="9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703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889" y="644843"/>
            <a:ext cx="4528542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智慧家居的挑戰與未來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633889" y="1573173"/>
            <a:ext cx="1670328" cy="1043464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15" y="1935718"/>
            <a:ext cx="254675" cy="3183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5311" y="1754267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數據安全與隱私保護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485311" y="2145863"/>
            <a:ext cx="235422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強化加密技術與用戶授權機制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394704" y="2607112"/>
            <a:ext cx="11511320" cy="11430"/>
          </a:xfrm>
          <a:prstGeom prst="roundRect">
            <a:avLst>
              <a:gd name="adj" fmla="val 237719"/>
            </a:avLst>
          </a:prstGeom>
          <a:solidFill>
            <a:srgbClr val="D9D4C9"/>
          </a:solidFill>
          <a:ln/>
        </p:spPr>
      </p:sp>
      <p:sp>
        <p:nvSpPr>
          <p:cNvPr id="8" name="Shape 5"/>
          <p:cNvSpPr/>
          <p:nvPr/>
        </p:nvSpPr>
        <p:spPr>
          <a:xfrm>
            <a:off x="633889" y="2707124"/>
            <a:ext cx="3340656" cy="1043464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820" y="3069669"/>
            <a:ext cx="254675" cy="31837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55638" y="2888218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設備兼容性問題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155638" y="3279815"/>
            <a:ext cx="253531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推動統一的技術標準與開放平台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4065032" y="3741063"/>
            <a:ext cx="9840992" cy="11430"/>
          </a:xfrm>
          <a:prstGeom prst="roundRect">
            <a:avLst>
              <a:gd name="adj" fmla="val 237719"/>
            </a:avLst>
          </a:prstGeom>
          <a:solidFill>
            <a:srgbClr val="D9D4C9"/>
          </a:solidFill>
          <a:ln/>
        </p:spPr>
      </p:sp>
      <p:sp>
        <p:nvSpPr>
          <p:cNvPr id="13" name="Shape 9"/>
          <p:cNvSpPr/>
          <p:nvPr/>
        </p:nvSpPr>
        <p:spPr>
          <a:xfrm>
            <a:off x="633889" y="3841075"/>
            <a:ext cx="5010983" cy="1043464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043" y="4203621"/>
            <a:ext cx="254675" cy="31837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25966" y="4022169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人工智能與深度學習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5825966" y="4413766"/>
            <a:ext cx="253531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實現更智能化的預測與自主決策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5735360" y="4875014"/>
            <a:ext cx="8170664" cy="11430"/>
          </a:xfrm>
          <a:prstGeom prst="roundRect">
            <a:avLst>
              <a:gd name="adj" fmla="val 237719"/>
            </a:avLst>
          </a:prstGeom>
          <a:solidFill>
            <a:srgbClr val="D9D4C9"/>
          </a:solidFill>
          <a:ln/>
        </p:spPr>
      </p:sp>
      <p:sp>
        <p:nvSpPr>
          <p:cNvPr id="18" name="Shape 13"/>
          <p:cNvSpPr/>
          <p:nvPr/>
        </p:nvSpPr>
        <p:spPr>
          <a:xfrm>
            <a:off x="633889" y="4975027"/>
            <a:ext cx="6681311" cy="1043464"/>
          </a:xfrm>
          <a:prstGeom prst="roundRect">
            <a:avLst>
              <a:gd name="adj" fmla="val 2604"/>
            </a:avLst>
          </a:prstGeom>
          <a:solidFill>
            <a:srgbClr val="F3EEE3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148" y="5337572"/>
            <a:ext cx="254675" cy="31837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96294" y="5156121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個性化與健康監測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96294" y="5547717"/>
            <a:ext cx="307859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結合生物識別與健康數據的全方位服務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633889" y="6222206"/>
            <a:ext cx="13362623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隨著智慧家居設備收集的數據越來越多，數據安全與隱私保護已成為用戶最關心的問題之一。為了解決這一挑戰，廠商需要不斷加強設備的安全機制，確保用戶數據不會被未授權的第三方獲取或濫用。</a:t>
            </a:r>
            <a:endParaRPr lang="en-US" dirty="0"/>
          </a:p>
        </p:txBody>
      </p:sp>
      <p:sp>
        <p:nvSpPr>
          <p:cNvPr id="23" name="Text 17"/>
          <p:cNvSpPr/>
          <p:nvPr/>
        </p:nvSpPr>
        <p:spPr>
          <a:xfrm>
            <a:off x="633889" y="7005280"/>
            <a:ext cx="13362623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設備兼容性是另一個亟待解決的問題。目前市場上存在多種智慧家居系統標準，導致不同品牌的設備可能無法互相通信。Matter等新興標準的出現，有望為行業帶來更統一的技術規範，提升用戶體驗。未來的智慧家居將更加注重個性化體驗，結合AI技術學習用戶偏好，主動預測需求，提供更加貼心的服務。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833" y="752475"/>
            <a:ext cx="4325064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結論：擁抱智慧生活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33" y="1552575"/>
            <a:ext cx="864989" cy="10379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16259" y="1725573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明確需求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216259" y="2099548"/>
            <a:ext cx="680870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評估自己最需要改善的生活方面，從解決實際問題出發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33" y="2590562"/>
            <a:ext cx="864989" cy="10379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16259" y="2763560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選擇適合產品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216259" y="3137535"/>
            <a:ext cx="680870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根據預算和兼容性，選擇合適的智慧家居設備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833" y="3628549"/>
            <a:ext cx="864989" cy="10379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6259" y="3801547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逐步實施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216259" y="4175522"/>
            <a:ext cx="680870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從簡單設備開始，逐步擴展整個智慧家居系統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833" y="4666536"/>
            <a:ext cx="864989" cy="10379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16259" y="4839533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享受智慧生活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216259" y="5213509"/>
            <a:ext cx="6808708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體驗科技帶來的便利、安全與舒適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091833" y="5899071"/>
            <a:ext cx="7933134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智慧家居不再是遙不可及的未來科技，而是已經融入現代生活的實用工具。從提升生活品質到節省能源，從增強安全性到提高生活效率，智慧家居為我們的日常生活帶來了翻天覆地的變化。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091833" y="6809661"/>
            <a:ext cx="7933134" cy="83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建議消費者在選擇智慧家居產品時，應從自己的實際需求出發，選擇真正能夠解決問題的設備。可以從智能照明或智能音箱等入門級產品開始，逐步構建自己的智慧家居系統。隨著技術的不斷發展和產品的日益成熟，智慧家居將為每個家庭帶來更加舒適、安全、便捷的居住環境。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6124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智慧家居：未來生活新趨勢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250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隨著科技不斷發展，智慧家居已逐漸從科幻小說中的概念轉變為現實生活中的必需品。智慧家居通過將家中各種設備連接到互聯網，實現自動化控制和遠程操作，為居住者提供更加便捷、舒適的生活體驗。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87" y="3968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根據市場研究數據顯示，全球智慧家居市場正以驚人的速度增長，預計到2025年將達到534.5億美元的規模。這一增長趨勢反映了消費者對提升生活品質、便利性及安全性的強烈需求。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88" y="53006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智慧家居不僅能夠節省能源和時間，還能增強居家安全，為各年齡層的用戶提供無與倫比的便利性。在接下來的內容中，我們將深入探討智慧家居的各個方面，幫助您了解如何利用這些創新技術改善生活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4735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893" y="525542"/>
            <a:ext cx="4778573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智慧家居的核心技術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63" y="1505069"/>
            <a:ext cx="1644848" cy="11012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024182"/>
            <a:ext cx="268724" cy="335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5507" y="169616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+mj-ea"/>
                <a:ea typeface="+mj-ea"/>
                <a:cs typeface="MuseoModerno Medium" pitchFamily="34" charset="-120"/>
              </a:rPr>
              <a:t>5G</a:t>
            </a: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技術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005507" y="2109430"/>
            <a:ext cx="24842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提供更快速、穩定的連接能力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4862155" y="2620566"/>
            <a:ext cx="9051608" cy="11430"/>
          </a:xfrm>
          <a:prstGeom prst="roundRect">
            <a:avLst>
              <a:gd name="adj" fmla="val 250844"/>
            </a:avLst>
          </a:prstGeom>
          <a:solidFill>
            <a:srgbClr val="D9D4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079" y="2654022"/>
            <a:ext cx="3289816" cy="110120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5" y="3036689"/>
            <a:ext cx="268724" cy="335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27990" y="2845118"/>
            <a:ext cx="210204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雲端計算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827990" y="3258383"/>
            <a:ext cx="2102048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實現數據儲存與分析處理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684639" y="3769519"/>
            <a:ext cx="8229124" cy="11430"/>
          </a:xfrm>
          <a:prstGeom prst="roundRect">
            <a:avLst>
              <a:gd name="adj" fmla="val 250844"/>
            </a:avLst>
          </a:prstGeom>
          <a:solidFill>
            <a:srgbClr val="D9D4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595" y="3802975"/>
            <a:ext cx="4934783" cy="11012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506" y="4185642"/>
            <a:ext cx="268724" cy="3358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50474" y="3994071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人工智慧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650474" y="4407337"/>
            <a:ext cx="2866430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提供智能語音助手與智能決策能力</a:t>
            </a:r>
            <a:endParaRPr lang="en-US" sz="1500" dirty="0"/>
          </a:p>
        </p:txBody>
      </p:sp>
      <p:sp>
        <p:nvSpPr>
          <p:cNvPr id="17" name="Shape 9"/>
          <p:cNvSpPr/>
          <p:nvPr/>
        </p:nvSpPr>
        <p:spPr>
          <a:xfrm>
            <a:off x="6507123" y="4918472"/>
            <a:ext cx="7406640" cy="11430"/>
          </a:xfrm>
          <a:prstGeom prst="roundRect">
            <a:avLst>
              <a:gd name="adj" fmla="val 250844"/>
            </a:avLst>
          </a:prstGeom>
          <a:solidFill>
            <a:srgbClr val="D9D4C9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12" y="4951928"/>
            <a:ext cx="6579751" cy="110120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7506" y="5334595"/>
            <a:ext cx="268724" cy="33587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72958" y="5143024"/>
            <a:ext cx="229314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物聯網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7472958" y="5556290"/>
            <a:ext cx="22931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連接各種智能設備形成網絡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668893" y="6268164"/>
            <a:ext cx="132926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物聯網(IoT)是智慧家居的基礎，它通過各種無線技術將家中所有設備連結起來，形成一個互聯網絡。透過這個網絡，家中的設備能夠彼此通信並接收來自用戶的指令。</a:t>
            </a:r>
            <a:endParaRPr lang="en-US" sz="2000" dirty="0"/>
          </a:p>
        </p:txBody>
      </p:sp>
      <p:sp>
        <p:nvSpPr>
          <p:cNvPr id="23" name="Text 13"/>
          <p:cNvSpPr/>
          <p:nvPr/>
        </p:nvSpPr>
        <p:spPr>
          <a:xfrm>
            <a:off x="668893" y="7094696"/>
            <a:ext cx="13292614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人工智慧(AI)則為智慧家居帶來了學習和適應能力，讓系統能夠預測用戶需求並自動調整設置。現代的語音助手如Siri、Alexa和Google Assistant，就是人工智慧在智慧家居中的典型應用。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5221010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智慧照明系統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2087047" y="2325529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節能環保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0925" y="2777133"/>
            <a:ext cx="39665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自動調節光線，節省能源消耗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45" y="1644491"/>
            <a:ext cx="4608909" cy="460890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315" y="2433816"/>
            <a:ext cx="312420" cy="390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2908" y="2325529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情境設定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932908" y="2777133"/>
            <a:ext cx="39665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根據不同場景調整燈光顏色與亮度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745" y="1644491"/>
            <a:ext cx="4608909" cy="46089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619" y="2826008"/>
            <a:ext cx="312420" cy="3905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2908" y="478655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語音控制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932908" y="5238155"/>
            <a:ext cx="39665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透過語音指令輕鬆操控照明系統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745" y="1644491"/>
            <a:ext cx="4608909" cy="460890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427" y="5073313"/>
            <a:ext cx="312420" cy="39052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87047" y="478655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遠程操控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30925" y="5238155"/>
            <a:ext cx="3966567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通過手機App實現隨時隨地控制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0745" y="1644491"/>
            <a:ext cx="4608909" cy="4608909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123" y="4681121"/>
            <a:ext cx="312420" cy="39052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30925" y="6488311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智慧照明系統是最受歡迎的智慧家居設備之一，它不僅可以通過感應器自動檢測室內光線條件並做出相應調整，還能根據用戶的作息習慣自動開關燈，大大節省能源消耗</a:t>
            </a: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730925" y="7391400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在市場上，飛利浦Hue系列產品憑藉其出色的性能和豐富的功能，佔據了全球智慧照明市場的領導地位。它支持1600萬種顏色變化，能夠創造出各種氛圍，滿足用戶從工作到休閒的不同需求</a:t>
            </a: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智慧安防系統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監控攝像頭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848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高清畫質，夜視功能，360度旋轉，實時監控家庭環境，隨時查看寵物和孩子的情況。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37126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大多數現代智能攝像頭還配備移動偵測功能，能在檢測到異常活動時自動發送警報通知。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33292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門窗感應器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26142" y="30175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安裝在門窗上的感應器能檢測開關狀態，一旦有異常開啟立即發出警報，防止入侵者闖入。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332928" y="437126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部分高級感應器還能檢測震動，當有人試圖強行破壞門窗時提前預警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智能門鎖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91474" y="285166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通過指紋、密碼、NFC或遠程授權等多種方式解鎖，無需鑰匙，更加安全便捷。記錄每次開門記錄，隨時掌握家人進出情況。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891474" y="45810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Ring和Nest等品牌提供了結合門鈴和攝像頭的解決方案，讓您即使不在家也能與訪客對話。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93790" y="62820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現代智慧安防系統利用AI人臉識別技術，能夠區分家庭成員與陌生人，大幅降低誤報率。系統會自動記錄所有活動，並在發現可疑情況時立即通過手機向用戶發送警報。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92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751" y="2927032"/>
            <a:ext cx="4798576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智慧娛樂系統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751" y="3814643"/>
            <a:ext cx="4301014" cy="2228493"/>
          </a:xfrm>
          <a:prstGeom prst="roundRect">
            <a:avLst>
              <a:gd name="adj" fmla="val 1292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63679" y="4006572"/>
            <a:ext cx="239922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智能音響系統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3679" y="442150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支持多房間同步播放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63679" y="4795718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語音控制切換音樂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63679" y="5169932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自動調節音質與音量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63679" y="554414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連接多種音樂流媒體服務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64693" y="3814643"/>
            <a:ext cx="4301014" cy="2228493"/>
          </a:xfrm>
          <a:prstGeom prst="roundRect">
            <a:avLst>
              <a:gd name="adj" fmla="val 1292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5356622" y="4006572"/>
            <a:ext cx="239922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智能電視系統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356622" y="442150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支持語音搜索節目內容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5356622" y="4795718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個性化推薦觀看內容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356622" y="5169932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無縫連接流媒體平台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356622" y="554414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智能控制家中其他設備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9657636" y="3814643"/>
            <a:ext cx="4301014" cy="2228493"/>
          </a:xfrm>
          <a:prstGeom prst="roundRect">
            <a:avLst>
              <a:gd name="adj" fmla="val 1292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9849564" y="4006572"/>
            <a:ext cx="239922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沉浸式遊戲體驗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9849564" y="442150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智能燈光同步遊戲畫面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849564" y="4795718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環繞音效增強遊戲體驗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849564" y="5169932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手勢和語音控制遊戲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9849564" y="5544145"/>
            <a:ext cx="3917156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無縫切換多平台遊戲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71751" y="6258997"/>
            <a:ext cx="132868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智慧娛樂系統將家中的音響、電視和遊戲設備整合在一起，創造出沉浸式的聲光體驗。透過語音指令，用戶可以輕鬆控制播放內容、調整音量或切換設備，無需尋找遙控器</a:t>
            </a: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71751" y="7088981"/>
            <a:ext cx="1328689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Sonos和Bose等知名品牌提供的智能音響系統，不僅音質出眾，還能實現多房間音頻同步，讓音樂跟隨您在家中的移動。與此同時，智能電視不再僅是觀看設備，而是進化成為控制整個智慧家居的中樞</a:t>
            </a: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463" y="1429107"/>
            <a:ext cx="4696301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智慧家電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83" y="2513886"/>
            <a:ext cx="2539841" cy="253984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1" y="2513886"/>
            <a:ext cx="2539841" cy="253984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79" y="2513886"/>
            <a:ext cx="2539841" cy="253984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378" y="2513886"/>
            <a:ext cx="2539841" cy="253984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5476" y="2513886"/>
            <a:ext cx="2539841" cy="2539841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57463" y="5387102"/>
            <a:ext cx="1331547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現代智慧家電通過網絡連接和智能控制系統，實現了前所未有的便利性。智能冰箱不僅能監控食物保鮮情況，還可以自動生成購物清單，甚至在觸摸屏上顯示食譜建議。智能洗衣機能夠根據衣物材質和髒污程度自動調整洗滌模式，並在完成後發送通知。</a:t>
            </a:r>
            <a:endParaRPr lang="en-US" sz="2000" dirty="0"/>
          </a:p>
        </p:txBody>
      </p:sp>
      <p:sp>
        <p:nvSpPr>
          <p:cNvPr id="9" name="Text 2"/>
          <p:cNvSpPr/>
          <p:nvPr/>
        </p:nvSpPr>
        <p:spPr>
          <a:xfrm>
            <a:off x="520303" y="6622256"/>
            <a:ext cx="1331547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掃地機器人已成為現代家庭的必備助手，它們不僅能自動規劃清掃路線，還能記住家中的障礙物位置，實現精確清潔。三星和LG等領先品牌持續推出創新產品，如能夠遠程查看冰箱內部的智能冰箱，以及能自動添加洗滌劑的智能洗衣機，不斷提升用戶體驗。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1476" y="1029295"/>
            <a:ext cx="4322326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智慧能源管理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285905" y="1828800"/>
            <a:ext cx="22860" cy="3876199"/>
          </a:xfrm>
          <a:prstGeom prst="roundRect">
            <a:avLst>
              <a:gd name="adj" fmla="val 113449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6457533" y="2011799"/>
            <a:ext cx="518636" cy="22860"/>
          </a:xfrm>
          <a:prstGeom prst="roundRect">
            <a:avLst>
              <a:gd name="adj" fmla="val 113449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6091416" y="1828800"/>
            <a:ext cx="388977" cy="38897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86" y="1861185"/>
            <a:ext cx="25931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50418" y="1888212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智能插座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7150418" y="2261949"/>
            <a:ext cx="687490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監控連接設備的用電情況，可遠程控制開關，避免待機耗電，節省能源費用。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457533" y="3067288"/>
            <a:ext cx="518636" cy="22860"/>
          </a:xfrm>
          <a:prstGeom prst="roundRect">
            <a:avLst>
              <a:gd name="adj" fmla="val 113449"/>
            </a:avLst>
          </a:prstGeom>
          <a:solidFill>
            <a:srgbClr val="D9D4C9"/>
          </a:solidFill>
          <a:ln/>
        </p:spPr>
      </p:sp>
      <p:sp>
        <p:nvSpPr>
          <p:cNvPr id="11" name="Shape 7"/>
          <p:cNvSpPr/>
          <p:nvPr/>
        </p:nvSpPr>
        <p:spPr>
          <a:xfrm>
            <a:off x="6091416" y="2884289"/>
            <a:ext cx="388977" cy="38897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86" y="2916674"/>
            <a:ext cx="259318" cy="3240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50418" y="2943701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智能恆溫器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150418" y="3317438"/>
            <a:ext cx="687490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學習居住者的作息習慣，自動調節室內溫度，確保舒適的同時最大限度節能。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457533" y="4122777"/>
            <a:ext cx="518636" cy="22860"/>
          </a:xfrm>
          <a:prstGeom prst="roundRect">
            <a:avLst>
              <a:gd name="adj" fmla="val 113449"/>
            </a:avLst>
          </a:prstGeom>
          <a:solidFill>
            <a:srgbClr val="D9D4C9"/>
          </a:solidFill>
          <a:ln/>
        </p:spPr>
      </p:sp>
      <p:sp>
        <p:nvSpPr>
          <p:cNvPr id="16" name="Shape 11"/>
          <p:cNvSpPr/>
          <p:nvPr/>
        </p:nvSpPr>
        <p:spPr>
          <a:xfrm>
            <a:off x="6091416" y="3939778"/>
            <a:ext cx="388977" cy="38897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86" y="3972163"/>
            <a:ext cx="259318" cy="3240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50418" y="3999190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智能窗簾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150418" y="4372928"/>
            <a:ext cx="687490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根據室外光線和室內溫度自動調節開合，有效利用自然光源，減少空調和照明能耗。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6457533" y="5178266"/>
            <a:ext cx="518636" cy="22860"/>
          </a:xfrm>
          <a:prstGeom prst="roundRect">
            <a:avLst>
              <a:gd name="adj" fmla="val 113449"/>
            </a:avLst>
          </a:prstGeom>
          <a:solidFill>
            <a:srgbClr val="D9D4C9"/>
          </a:solidFill>
          <a:ln/>
        </p:spPr>
      </p:sp>
      <p:sp>
        <p:nvSpPr>
          <p:cNvPr id="21" name="Shape 15"/>
          <p:cNvSpPr/>
          <p:nvPr/>
        </p:nvSpPr>
        <p:spPr>
          <a:xfrm>
            <a:off x="6091416" y="4995267"/>
            <a:ext cx="388977" cy="388977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86" y="5027652"/>
            <a:ext cx="259318" cy="32408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150418" y="5054679"/>
            <a:ext cx="2161103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能源分析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7150418" y="5428417"/>
            <a:ext cx="687490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提供詳細的能源使用報告和節能建議，幫助用戶優化用電習慣，進一步降低能源消耗。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6091476" y="5899428"/>
            <a:ext cx="793384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智慧能源管理系統是智慧家居中最具經濟效益的部分之一。Nest恆溫器等產品能夠在用戶外出時自動降低暖氣或空調的使用強度，根據市場數據，使用這類智能恆溫器的家庭平均能夠節省10-15%的能源費用。</a:t>
            </a:r>
            <a:endParaRPr lang="en-US" sz="2000" dirty="0"/>
          </a:p>
        </p:txBody>
      </p:sp>
      <p:sp>
        <p:nvSpPr>
          <p:cNvPr id="26" name="Text 19"/>
          <p:cNvSpPr/>
          <p:nvPr/>
        </p:nvSpPr>
        <p:spPr>
          <a:xfrm>
            <a:off x="6091416" y="6952775"/>
            <a:ext cx="793384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透過智能能源管理系統收集的數據，用戶可以清楚了解家中各設備的能源消耗情況，從而做出更明智的用電決策。許多系統還支持太陽能等可再生能源的整合，進一步提升家庭的能源自給自足能力。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1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154" y="2881074"/>
            <a:ext cx="4723209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智慧家居的優勢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1154" y="3754755"/>
            <a:ext cx="425053" cy="4250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96" y="3790176"/>
            <a:ext cx="283369" cy="3542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5040" y="3819644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提升生活品質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275040" y="4228267"/>
            <a:ext cx="5922169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智慧家居設備自動化處理日常任務，讓您有更多時間享受與家人相處的美好時光。語音控制功能讓操作變得更加簡單直覺，特別適合老人和行動不便者使用。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7433310" y="3754755"/>
            <a:ext cx="425053" cy="4250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152" y="3790176"/>
            <a:ext cx="283369" cy="3542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047196" y="3819644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節能環保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047196" y="4228267"/>
            <a:ext cx="5922169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智能照明、恆溫器和插座可以優化能源使用，減少不必要的浪費。根據研究，實施智慧家居解決方案的家庭平均可節省20%的能源費用，同時減少碳足跡。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61154" y="5512951"/>
            <a:ext cx="425053" cy="4250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96" y="5548372"/>
            <a:ext cx="283369" cy="3542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75040" y="5577840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增強居家安全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275040" y="5986463"/>
            <a:ext cx="5922169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智能監控攝像頭、門窗感應器和門鎖組成全方位的安防系統，即使您不在家，也能隨時掌握家中情況。系統可以自動檢測異常情況並發送警報，有效阻止潛在威脅。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7433310" y="5512951"/>
            <a:ext cx="425053" cy="4250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152" y="5548372"/>
            <a:ext cx="283369" cy="35421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047196" y="5577840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提高生活效率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8047196" y="5986463"/>
            <a:ext cx="5922169" cy="906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自動化例行任務，如打掃、調節溫度和控制燈光，可以節省大量時間。智能排程功能確保每項任務都能在最佳時間完成，減輕家務負擔，提高整體生活效率。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661154" y="7105888"/>
            <a:ext cx="13308092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智慧家居的核心價值在於將技術與日常生活無縫結合，創造出更加舒適、安全和高效的居住環境。對於現代家庭來說，這些優勢已不再是奢侈品，而是提升生活品質的必要投資。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5844</TotalTime>
  <Words>513</Words>
  <Application>Microsoft Office PowerPoint</Application>
  <PresentationFormat>自訂</PresentationFormat>
  <Paragraphs>119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Source Sans Pro</vt:lpstr>
      <vt:lpstr>Calibri</vt:lpstr>
      <vt:lpstr>MuseoModerno Medium</vt:lpstr>
      <vt:lpstr>標楷體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呈 林</cp:lastModifiedBy>
  <cp:revision>6</cp:revision>
  <dcterms:created xsi:type="dcterms:W3CDTF">2025-05-05T10:22:41Z</dcterms:created>
  <dcterms:modified xsi:type="dcterms:W3CDTF">2025-05-09T11:48:22Z</dcterms:modified>
</cp:coreProperties>
</file>